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475C9-9F7C-4056-A29A-5E666325EA04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DAC3C-9565-4857-915E-94FA36FEF3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A63B-5D96-4EF2-9B7C-8B9269E3D01E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32978-E464-41AB-AD5B-0C5D4870BFDF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02FE-B23E-49B0-BED1-F44418FBF259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5F613-F2EB-4355-9576-7D39C497A5A9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059B8-A62C-4D79-B7DC-2023E19EFE48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67DF-6AB2-40BE-B9F0-18EC8096AE74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2FD0D-F3D3-4F78-BB41-6D794610AA16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6EBA6-F720-4C3A-8960-820B8CED4D1E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940D-F290-4DD7-AB1B-05F87ECED8D3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4B16C-5D6A-405F-889F-AA4703D92F5A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9D3E9-4751-4173-8DE4-E964F45D5F8F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2ADB1-F697-4219-B8ED-2A5D46A5F803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vedarama_kanth@yahoo.co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2285999"/>
          </a:xfrm>
        </p:spPr>
        <p:txBody>
          <a:bodyPr/>
          <a:lstStyle/>
          <a:p>
            <a:r>
              <a:rPr lang="en-US" b="1" dirty="0" smtClean="0"/>
              <a:t>HOTEL WASTE </a:t>
            </a:r>
            <a:br>
              <a:rPr lang="en-US" b="1" dirty="0" smtClean="0"/>
            </a:br>
            <a:r>
              <a:rPr lang="en-US" b="1" dirty="0" smtClean="0"/>
              <a:t>MANAGEMENT OPTIONS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3048000"/>
          </a:xfrm>
        </p:spPr>
        <p:txBody>
          <a:bodyPr/>
          <a:lstStyle/>
          <a:p>
            <a:endParaRPr lang="en-US" dirty="0" smtClean="0">
              <a:solidFill>
                <a:schemeClr val="tx1"/>
              </a:solidFill>
              <a:latin typeface="Arial Black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WAKE UP   CLEAN UP</a:t>
            </a:r>
          </a:p>
          <a:p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BANGALORE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MANAGE FOOD WASTES ONSITE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Keep food wastes unmixed with other wastes like plastics and disposable catering items.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 smtClean="0"/>
              <a:t>Minimise</a:t>
            </a:r>
            <a:r>
              <a:rPr lang="en-US" dirty="0" smtClean="0"/>
              <a:t> plastics in catering items:</a:t>
            </a:r>
          </a:p>
          <a:p>
            <a:pPr>
              <a:buNone/>
            </a:pPr>
            <a:r>
              <a:rPr lang="en-US" dirty="0" smtClean="0"/>
              <a:t>NO plastic tablecloths</a:t>
            </a:r>
          </a:p>
          <a:p>
            <a:pPr>
              <a:buNone/>
            </a:pPr>
            <a:r>
              <a:rPr lang="en-US" dirty="0" smtClean="0"/>
              <a:t>NO </a:t>
            </a:r>
            <a:r>
              <a:rPr lang="en-US" dirty="0" err="1" smtClean="0"/>
              <a:t>thermocole</a:t>
            </a:r>
            <a:r>
              <a:rPr lang="en-US" dirty="0" smtClean="0"/>
              <a:t> plates or glasses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Use washable catering supplies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BIOGAS IS THE BEST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With LPG prices rising, it is best to produce cooking gas from your food wastes, even if it meets only a part of your cooking gas needs.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Compact terrace or backyard units are best and on display in these stalls.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Design for the highest average quantity expected .  DO NOT OVERLOAD THE UNIT !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COMPOSTING IS YOUR NEXT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Many options are available and live models are on display to the right of the Jail Cells bldg :</a:t>
            </a:r>
          </a:p>
          <a:p>
            <a:pPr>
              <a:buNone/>
            </a:pPr>
            <a:r>
              <a:rPr lang="en-US" dirty="0" smtClean="0"/>
              <a:t>A </a:t>
            </a:r>
            <a:r>
              <a:rPr lang="en-US" dirty="0" err="1" smtClean="0"/>
              <a:t>thippe</a:t>
            </a:r>
            <a:r>
              <a:rPr lang="en-US" dirty="0" smtClean="0"/>
              <a:t> or compost pit if you have space</a:t>
            </a:r>
          </a:p>
          <a:p>
            <a:pPr>
              <a:buNone/>
            </a:pPr>
            <a:r>
              <a:rPr lang="en-US" dirty="0" smtClean="0"/>
              <a:t>A trench along a boundary wall </a:t>
            </a:r>
          </a:p>
          <a:p>
            <a:pPr>
              <a:buNone/>
            </a:pPr>
            <a:r>
              <a:rPr lang="en-US" dirty="0" smtClean="0"/>
              <a:t>Two </a:t>
            </a:r>
            <a:r>
              <a:rPr lang="en-US" dirty="0" err="1" smtClean="0"/>
              <a:t>biobins</a:t>
            </a:r>
            <a:r>
              <a:rPr lang="en-US" dirty="0" smtClean="0"/>
              <a:t> on the terrace for </a:t>
            </a:r>
            <a:r>
              <a:rPr lang="en-US" dirty="0" err="1" smtClean="0"/>
              <a:t>upto</a:t>
            </a:r>
            <a:r>
              <a:rPr lang="en-US" dirty="0" smtClean="0"/>
              <a:t> 40 kg waste</a:t>
            </a:r>
          </a:p>
          <a:p>
            <a:pPr>
              <a:buNone/>
            </a:pPr>
            <a:r>
              <a:rPr lang="en-US" dirty="0" smtClean="0"/>
              <a:t>Above-normal festival day waste in excess of biogas capacity can go for composting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EXPLORE ANIMAL FEED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Keep separate dustbins for pre-cooking waste and for cooked waste from food plates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If there is a cow-keeper or </a:t>
            </a:r>
            <a:r>
              <a:rPr lang="en-US" dirty="0" err="1" smtClean="0"/>
              <a:t>goshala</a:t>
            </a:r>
            <a:r>
              <a:rPr lang="en-US" dirty="0" smtClean="0"/>
              <a:t> near you, send your uncooked waste to them as fresh as possible preferably twice a day. Ask them if there is anything special to avoid, like muddy roots or green </a:t>
            </a:r>
            <a:r>
              <a:rPr lang="en-US" dirty="0" err="1" smtClean="0"/>
              <a:t>chillies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LEFTOVERS  FROM PLATES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This is perfect for piggeries. Do not wash it into sink. Contact </a:t>
            </a:r>
            <a:r>
              <a:rPr lang="en-US" dirty="0" err="1" smtClean="0"/>
              <a:t>Mr</a:t>
            </a:r>
            <a:r>
              <a:rPr lang="en-US" dirty="0" smtClean="0"/>
              <a:t> </a:t>
            </a:r>
            <a:r>
              <a:rPr lang="en-US" dirty="0" err="1" smtClean="0"/>
              <a:t>Ramakanth</a:t>
            </a:r>
            <a:r>
              <a:rPr lang="en-US" dirty="0" smtClean="0"/>
              <a:t> 93412 50158 </a:t>
            </a:r>
            <a:r>
              <a:rPr lang="en-US" dirty="0" smtClean="0">
                <a:hlinkClick r:id="rId2"/>
              </a:rPr>
              <a:t>vedarama_kanth@yahoo.com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Keep coffee grounds and tea leaves out of this piggery waste. Both are ideal for roses and other plants.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SERVING-DISH FOOD SHARING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Partner with a homeless shelter or orphanage to </a:t>
            </a:r>
          </a:p>
          <a:p>
            <a:pPr>
              <a:buNone/>
            </a:pPr>
            <a:r>
              <a:rPr lang="en-US" dirty="0" smtClean="0"/>
              <a:t>Share your leftovers from serving dishes, as</a:t>
            </a:r>
          </a:p>
          <a:p>
            <a:pPr>
              <a:buNone/>
            </a:pPr>
            <a:r>
              <a:rPr lang="en-US" dirty="0" smtClean="0"/>
              <a:t>SKCV does in Vijayawada. </a:t>
            </a:r>
          </a:p>
          <a:p>
            <a:pPr>
              <a:buNone/>
            </a:pPr>
            <a:r>
              <a:rPr lang="en-US" dirty="0" smtClean="0"/>
              <a:t>Three clean 5-litre stainless cans are filled after</a:t>
            </a:r>
          </a:p>
          <a:p>
            <a:pPr>
              <a:buNone/>
            </a:pPr>
            <a:r>
              <a:rPr lang="en-US" dirty="0" smtClean="0"/>
              <a:t>lunch with all mixed </a:t>
            </a:r>
            <a:r>
              <a:rPr lang="en-US" dirty="0" err="1" smtClean="0"/>
              <a:t>veg</a:t>
            </a:r>
            <a:r>
              <a:rPr lang="en-US" dirty="0" smtClean="0"/>
              <a:t>, all mixed rice, all mixed</a:t>
            </a:r>
          </a:p>
          <a:p>
            <a:pPr>
              <a:buNone/>
            </a:pPr>
            <a:r>
              <a:rPr lang="en-US" dirty="0" smtClean="0"/>
              <a:t>liquids.  These are picked up at 3pm for serving</a:t>
            </a:r>
          </a:p>
          <a:p>
            <a:pPr>
              <a:buNone/>
            </a:pPr>
            <a:r>
              <a:rPr lang="en-US" dirty="0" smtClean="0"/>
              <a:t>street kids @ Re 1 per plate.  </a:t>
            </a:r>
          </a:p>
          <a:p>
            <a:pPr>
              <a:buNone/>
            </a:pPr>
            <a:r>
              <a:rPr lang="en-US" dirty="0" smtClean="0"/>
              <a:t>Three clean vessels left for dinner leftovers are</a:t>
            </a:r>
          </a:p>
          <a:p>
            <a:pPr>
              <a:buNone/>
            </a:pPr>
            <a:r>
              <a:rPr lang="en-US" dirty="0" smtClean="0"/>
              <a:t> kept in hotel fridge for early-morning pickup to</a:t>
            </a:r>
          </a:p>
          <a:p>
            <a:pPr>
              <a:buNone/>
            </a:pPr>
            <a:r>
              <a:rPr lang="en-US" dirty="0" smtClean="0"/>
              <a:t> serve at breakfast.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 smtClean="0"/>
              <a:t>FOOD B ANK BY HOTELS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In Delhi, 12 five-star hotels supply leftover bread rolls, fruits etc and food to old age homes.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Refrigerated vans deliver leftover food also.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Lions, Rotary and various social </a:t>
            </a:r>
            <a:r>
              <a:rPr lang="en-US" dirty="0" err="1" smtClean="0"/>
              <a:t>organisations</a:t>
            </a:r>
            <a:r>
              <a:rPr lang="en-US" dirty="0" smtClean="0"/>
              <a:t> can help create </a:t>
            </a:r>
            <a:r>
              <a:rPr lang="en-US" smtClean="0"/>
              <a:t>these networks.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MINIMISE PACKAGING WASTE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Require suppliers to provide supplies in reusable take-back packaging :</a:t>
            </a:r>
          </a:p>
          <a:p>
            <a:pPr>
              <a:buNone/>
            </a:pPr>
            <a:r>
              <a:rPr lang="en-US" dirty="0" smtClean="0"/>
              <a:t>Soft -drink suppliers to take back their empties</a:t>
            </a:r>
          </a:p>
          <a:p>
            <a:pPr>
              <a:buNone/>
            </a:pPr>
            <a:r>
              <a:rPr lang="en-US" dirty="0" smtClean="0"/>
              <a:t>Rice, </a:t>
            </a:r>
            <a:r>
              <a:rPr lang="en-US" dirty="0" err="1" smtClean="0"/>
              <a:t>dal</a:t>
            </a:r>
            <a:r>
              <a:rPr lang="en-US" dirty="0" smtClean="0"/>
              <a:t> etc supplied in cloth sacks instead of plastic.</a:t>
            </a:r>
          </a:p>
          <a:p>
            <a:pPr>
              <a:buNone/>
            </a:pPr>
            <a:r>
              <a:rPr lang="en-US" dirty="0" err="1" smtClean="0"/>
              <a:t>Ecotels</a:t>
            </a:r>
            <a:r>
              <a:rPr lang="en-US" dirty="0" smtClean="0"/>
              <a:t> also </a:t>
            </a:r>
            <a:r>
              <a:rPr lang="en-US" dirty="0" err="1" smtClean="0"/>
              <a:t>minimise</a:t>
            </a:r>
            <a:r>
              <a:rPr lang="en-US" dirty="0" smtClean="0"/>
              <a:t> waste by keeping plants instead of flowers in hotel rooms </a:t>
            </a:r>
            <a:r>
              <a:rPr lang="en-US" smtClean="0"/>
              <a:t>and tables.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459</Words>
  <Application>Microsoft Office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HOTEL WASTE  MANAGEMENT OPTIONS</vt:lpstr>
      <vt:lpstr>MANAGE FOOD WASTES ONSITE</vt:lpstr>
      <vt:lpstr>BIOGAS IS THE BEST OPTION</vt:lpstr>
      <vt:lpstr>COMPOSTING IS YOUR NEXT OPTION</vt:lpstr>
      <vt:lpstr>EXPLORE ANIMAL FEED OPTIONS</vt:lpstr>
      <vt:lpstr>FOOD LEFTOVERS  FROM PLATES </vt:lpstr>
      <vt:lpstr>SERVING-DISH FOOD SHARING </vt:lpstr>
      <vt:lpstr>FOOD B ANK BY HOTELS</vt:lpstr>
      <vt:lpstr>MINIMISE PACKAGING WASTE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HOTEL WASTE  MANAGEMENT OPTIONS</dc:title>
  <dc:creator>alm</dc:creator>
  <cp:lastModifiedBy>Almitra</cp:lastModifiedBy>
  <cp:revision>8</cp:revision>
  <dcterms:created xsi:type="dcterms:W3CDTF">2013-02-04T02:15:50Z</dcterms:created>
  <dcterms:modified xsi:type="dcterms:W3CDTF">2015-10-16T11:10:10Z</dcterms:modified>
</cp:coreProperties>
</file>